
<file path=[Content_Types].xml><?xml version="1.0" encoding="utf-8"?>
<Types xmlns="http://schemas.openxmlformats.org/package/2006/content-types">
  <Default Extension="gif" ContentType="image/gif"/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280" r:id="rId5"/>
    <p:sldId id="281" r:id="rId6"/>
    <p:sldId id="284" r:id="rId7"/>
    <p:sldId id="283" r:id="rId8"/>
    <p:sldId id="282" r:id="rId9"/>
    <p:sldId id="285" r:id="rId10"/>
    <p:sldId id="286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19" autoAdjust="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817CCF5-DA3F-4E5F-BE7C-D8111B2BFEBA}" type="doc">
      <dgm:prSet loTypeId="urn:microsoft.com/office/officeart/2018/5/layout/CenteredIconLabelDescriptionList" loCatId="icon" qsTypeId="urn:microsoft.com/office/officeart/2005/8/quickstyle/3d9" qsCatId="3D" csTypeId="urn:microsoft.com/office/officeart/2018/5/colors/Iconchunking_neutralbg_accent2_2" csCatId="accent2" phldr="1"/>
      <dgm:spPr/>
      <dgm:t>
        <a:bodyPr/>
        <a:lstStyle/>
        <a:p>
          <a:endParaRPr lang="en-US"/>
        </a:p>
      </dgm:t>
    </dgm:pt>
    <dgm:pt modelId="{E754A2A0-41CE-428B-9DDC-DCD1FD12D16A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ITIL</a:t>
          </a:r>
        </a:p>
      </dgm:t>
    </dgm:pt>
    <dgm:pt modelId="{BE164097-A5AA-4EA1-9E64-D7FCD4DD2A4E}" type="parTrans" cxnId="{507A74C7-FEAF-4A4C-9250-0613CBC2F127}">
      <dgm:prSet/>
      <dgm:spPr/>
      <dgm:t>
        <a:bodyPr/>
        <a:lstStyle/>
        <a:p>
          <a:endParaRPr lang="en-US"/>
        </a:p>
      </dgm:t>
    </dgm:pt>
    <dgm:pt modelId="{02D8D4EF-9694-45C7-AF26-E20371B3C352}" type="sibTrans" cxnId="{507A74C7-FEAF-4A4C-9250-0613CBC2F127}">
      <dgm:prSet/>
      <dgm:spPr/>
      <dgm:t>
        <a:bodyPr/>
        <a:lstStyle/>
        <a:p>
          <a:endParaRPr lang="en-US"/>
        </a:p>
      </dgm:t>
    </dgm:pt>
    <dgm:pt modelId="{C2F66EED-74C3-4F36-A1D4-8AFCBB00993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Continuous Improvement</a:t>
          </a:r>
        </a:p>
      </dgm:t>
    </dgm:pt>
    <dgm:pt modelId="{5CF5C62A-BD1A-4922-92B6-33ECA44C1F76}" type="parTrans" cxnId="{7A243DB8-C0B8-4718-B558-CE939B8FF03E}">
      <dgm:prSet/>
      <dgm:spPr/>
      <dgm:t>
        <a:bodyPr/>
        <a:lstStyle/>
        <a:p>
          <a:endParaRPr lang="en-US"/>
        </a:p>
      </dgm:t>
    </dgm:pt>
    <dgm:pt modelId="{F9BAA161-AAEC-4A41-B4D9-A27EAD80526E}" type="sibTrans" cxnId="{7A243DB8-C0B8-4718-B558-CE939B8FF03E}">
      <dgm:prSet/>
      <dgm:spPr/>
      <dgm:t>
        <a:bodyPr/>
        <a:lstStyle/>
        <a:p>
          <a:endParaRPr lang="en-US"/>
        </a:p>
      </dgm:t>
    </dgm:pt>
    <dgm:pt modelId="{DCCE571A-4D30-4294-ABAF-6885F619D2D9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Java 16.0.1</a:t>
          </a:r>
        </a:p>
      </dgm:t>
    </dgm:pt>
    <dgm:pt modelId="{3AD83C96-5A95-4337-BF2D-97454AF7F108}" type="parTrans" cxnId="{E70347E4-4461-4B80-8927-4CA0AEBFAAF8}">
      <dgm:prSet/>
      <dgm:spPr/>
      <dgm:t>
        <a:bodyPr/>
        <a:lstStyle/>
        <a:p>
          <a:endParaRPr lang="en-US"/>
        </a:p>
      </dgm:t>
    </dgm:pt>
    <dgm:pt modelId="{2C1DF6EC-6090-4926-A556-3D2417B7F2AA}" type="sibTrans" cxnId="{E70347E4-4461-4B80-8927-4CA0AEBFAAF8}">
      <dgm:prSet/>
      <dgm:spPr/>
      <dgm:t>
        <a:bodyPr/>
        <a:lstStyle/>
        <a:p>
          <a:endParaRPr lang="en-US"/>
        </a:p>
      </dgm:t>
    </dgm:pt>
    <dgm:pt modelId="{B4C55E9F-B5C0-4AD1-919B-D2D83AC9CD4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Validation </a:t>
          </a:r>
        </a:p>
      </dgm:t>
    </dgm:pt>
    <dgm:pt modelId="{D1B05DEA-DFE0-4560-B75F-1C2BCB67A7C6}" type="parTrans" cxnId="{B2BEE9D2-644C-400C-8E33-2C4491C5B104}">
      <dgm:prSet/>
      <dgm:spPr/>
      <dgm:t>
        <a:bodyPr/>
        <a:lstStyle/>
        <a:p>
          <a:endParaRPr lang="en-US"/>
        </a:p>
      </dgm:t>
    </dgm:pt>
    <dgm:pt modelId="{A6301E27-5ACC-4907-A7C8-B41877235C87}" type="sibTrans" cxnId="{B2BEE9D2-644C-400C-8E33-2C4491C5B104}">
      <dgm:prSet/>
      <dgm:spPr/>
      <dgm:t>
        <a:bodyPr/>
        <a:lstStyle/>
        <a:p>
          <a:endParaRPr lang="en-US"/>
        </a:p>
      </dgm:t>
    </dgm:pt>
    <dgm:pt modelId="{1C1B28B7-2609-4BAA-AAAB-5801EDFD334C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SQLite V3.35</a:t>
          </a:r>
        </a:p>
      </dgm:t>
    </dgm:pt>
    <dgm:pt modelId="{2BF5F791-D223-44A4-B231-6C3F4B786D08}" type="parTrans" cxnId="{05037335-2E5B-48BE-86A9-5372B1A16299}">
      <dgm:prSet/>
      <dgm:spPr/>
      <dgm:t>
        <a:bodyPr/>
        <a:lstStyle/>
        <a:p>
          <a:endParaRPr lang="en-US"/>
        </a:p>
      </dgm:t>
    </dgm:pt>
    <dgm:pt modelId="{A432C086-9156-4D32-A06E-6E237CC66D92}" type="sibTrans" cxnId="{05037335-2E5B-48BE-86A9-5372B1A16299}">
      <dgm:prSet/>
      <dgm:spPr/>
      <dgm:t>
        <a:bodyPr/>
        <a:lstStyle/>
        <a:p>
          <a:endParaRPr lang="en-US"/>
        </a:p>
      </dgm:t>
    </dgm:pt>
    <dgm:pt modelId="{28C188E4-A3B1-47AF-802E-B2DED21921B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Primary Key </a:t>
          </a:r>
        </a:p>
      </dgm:t>
    </dgm:pt>
    <dgm:pt modelId="{C89C556F-BA69-4B68-9F7C-1121B26764B0}" type="parTrans" cxnId="{B807BF75-BC86-4A84-AB83-7B8BC68E737C}">
      <dgm:prSet/>
      <dgm:spPr/>
      <dgm:t>
        <a:bodyPr/>
        <a:lstStyle/>
        <a:p>
          <a:endParaRPr lang="en-US"/>
        </a:p>
      </dgm:t>
    </dgm:pt>
    <dgm:pt modelId="{7BEFF1EA-4DB5-4BD3-A89B-DF0184626A1A}" type="sibTrans" cxnId="{B807BF75-BC86-4A84-AB83-7B8BC68E737C}">
      <dgm:prSet/>
      <dgm:spPr/>
      <dgm:t>
        <a:bodyPr/>
        <a:lstStyle/>
        <a:p>
          <a:endParaRPr lang="en-US"/>
        </a:p>
      </dgm:t>
    </dgm:pt>
    <dgm:pt modelId="{6BF509EE-1E1E-4BF7-84F4-158CD8D2DC0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Random Numbers Generator</a:t>
          </a:r>
        </a:p>
      </dgm:t>
    </dgm:pt>
    <dgm:pt modelId="{A66C651E-305C-49C9-A282-1069A4617E85}" type="parTrans" cxnId="{E40A96C6-DC5F-42A1-9307-3B282B7BE6C8}">
      <dgm:prSet/>
      <dgm:spPr/>
      <dgm:t>
        <a:bodyPr/>
        <a:lstStyle/>
        <a:p>
          <a:endParaRPr lang="en-US"/>
        </a:p>
      </dgm:t>
    </dgm:pt>
    <dgm:pt modelId="{20224668-7462-4C4B-BD92-AE4512D3930F}" type="sibTrans" cxnId="{E40A96C6-DC5F-42A1-9307-3B282B7BE6C8}">
      <dgm:prSet/>
      <dgm:spPr/>
      <dgm:t>
        <a:bodyPr/>
        <a:lstStyle/>
        <a:p>
          <a:endParaRPr lang="en-US"/>
        </a:p>
      </dgm:t>
    </dgm:pt>
    <dgm:pt modelId="{80308036-41FA-49DF-BC56-8BE1223C877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Read and write to external Files</a:t>
          </a:r>
        </a:p>
      </dgm:t>
    </dgm:pt>
    <dgm:pt modelId="{CB4C8DF6-8671-4F14-9BD6-68E721D7CBE8}" type="parTrans" cxnId="{D1B32484-28F0-428A-9520-8334A2F3F0B1}">
      <dgm:prSet/>
      <dgm:spPr/>
      <dgm:t>
        <a:bodyPr/>
        <a:lstStyle/>
        <a:p>
          <a:endParaRPr lang="en-US"/>
        </a:p>
      </dgm:t>
    </dgm:pt>
    <dgm:pt modelId="{1F052CFC-B532-468F-8AAE-C7C381ADE52A}" type="sibTrans" cxnId="{D1B32484-28F0-428A-9520-8334A2F3F0B1}">
      <dgm:prSet/>
      <dgm:spPr/>
      <dgm:t>
        <a:bodyPr/>
        <a:lstStyle/>
        <a:p>
          <a:endParaRPr lang="en-US"/>
        </a:p>
      </dgm:t>
    </dgm:pt>
    <dgm:pt modelId="{F74BC01B-5E1E-4ADD-9515-00356B79D17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Normalization</a:t>
          </a:r>
        </a:p>
      </dgm:t>
    </dgm:pt>
    <dgm:pt modelId="{E80B95A6-581A-4BC4-B523-74C273FD8287}" type="parTrans" cxnId="{8778ABD9-C262-4DF9-8C1E-BF1D063BB5C9}">
      <dgm:prSet/>
      <dgm:spPr/>
      <dgm:t>
        <a:bodyPr/>
        <a:lstStyle/>
        <a:p>
          <a:endParaRPr lang="en-US"/>
        </a:p>
      </dgm:t>
    </dgm:pt>
    <dgm:pt modelId="{FD8ABA08-9D28-4DE1-846B-EF07372F5BF8}" type="sibTrans" cxnId="{8778ABD9-C262-4DF9-8C1E-BF1D063BB5C9}">
      <dgm:prSet/>
      <dgm:spPr/>
      <dgm:t>
        <a:bodyPr/>
        <a:lstStyle/>
        <a:p>
          <a:endParaRPr lang="en-US"/>
        </a:p>
      </dgm:t>
    </dgm:pt>
    <dgm:pt modelId="{C23A7D20-F701-472E-B262-DD712C489AD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Database Management</a:t>
          </a:r>
        </a:p>
      </dgm:t>
    </dgm:pt>
    <dgm:pt modelId="{E6073F87-5B5D-460D-9C9C-999EC558A523}" type="parTrans" cxnId="{EB0092FA-7B01-4E9F-8DAE-5E629C40474A}">
      <dgm:prSet/>
      <dgm:spPr/>
      <dgm:t>
        <a:bodyPr/>
        <a:lstStyle/>
        <a:p>
          <a:endParaRPr lang="en-US"/>
        </a:p>
      </dgm:t>
    </dgm:pt>
    <dgm:pt modelId="{3533E6E1-0935-4504-B784-EE06F3980575}" type="sibTrans" cxnId="{EB0092FA-7B01-4E9F-8DAE-5E629C40474A}">
      <dgm:prSet/>
      <dgm:spPr/>
      <dgm:t>
        <a:bodyPr/>
        <a:lstStyle/>
        <a:p>
          <a:endParaRPr lang="en-US"/>
        </a:p>
      </dgm:t>
    </dgm:pt>
    <dgm:pt modelId="{374A8C05-E61A-4F2D-BCBB-AEBFB210563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JUNIT5 (Regression Test)</a:t>
          </a:r>
        </a:p>
      </dgm:t>
    </dgm:pt>
    <dgm:pt modelId="{C3B4BC48-2800-4B29-A5CE-108313ABB846}" type="parTrans" cxnId="{7C3E4263-A651-4D0E-AAB9-431DB8EDF559}">
      <dgm:prSet/>
      <dgm:spPr/>
      <dgm:t>
        <a:bodyPr/>
        <a:lstStyle/>
        <a:p>
          <a:endParaRPr lang="en-US"/>
        </a:p>
      </dgm:t>
    </dgm:pt>
    <dgm:pt modelId="{40F83910-FDFF-468F-969F-F6E18F8A9342}" type="sibTrans" cxnId="{7C3E4263-A651-4D0E-AAB9-431DB8EDF559}">
      <dgm:prSet/>
      <dgm:spPr/>
      <dgm:t>
        <a:bodyPr/>
        <a:lstStyle/>
        <a:p>
          <a:endParaRPr lang="en-US"/>
        </a:p>
      </dgm:t>
    </dgm:pt>
    <dgm:pt modelId="{071926C8-9E08-4BE0-A1E4-133B16FF713E}" type="pres">
      <dgm:prSet presAssocID="{E817CCF5-DA3F-4E5F-BE7C-D8111B2BFEBA}" presName="root" presStyleCnt="0">
        <dgm:presLayoutVars>
          <dgm:dir/>
          <dgm:resizeHandles val="exact"/>
        </dgm:presLayoutVars>
      </dgm:prSet>
      <dgm:spPr/>
    </dgm:pt>
    <dgm:pt modelId="{1DA6F9F3-4A7F-42F9-8B77-7BD552F03105}" type="pres">
      <dgm:prSet presAssocID="{E754A2A0-41CE-428B-9DDC-DCD1FD12D16A}" presName="compNode" presStyleCnt="0"/>
      <dgm:spPr/>
    </dgm:pt>
    <dgm:pt modelId="{AF72813A-2810-4A52-BE92-611D54918694}" type="pres">
      <dgm:prSet presAssocID="{E754A2A0-41CE-428B-9DDC-DCD1FD12D16A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0FF9AC2C-F836-43CA-8259-A20F609F4C83}" type="pres">
      <dgm:prSet presAssocID="{E754A2A0-41CE-428B-9DDC-DCD1FD12D16A}" presName="iconSpace" presStyleCnt="0"/>
      <dgm:spPr/>
    </dgm:pt>
    <dgm:pt modelId="{DF27DA54-DCB6-45F4-890E-F7DCC5A4BE12}" type="pres">
      <dgm:prSet presAssocID="{E754A2A0-41CE-428B-9DDC-DCD1FD12D16A}" presName="parTx" presStyleLbl="revTx" presStyleIdx="0" presStyleCnt="6">
        <dgm:presLayoutVars>
          <dgm:chMax val="0"/>
          <dgm:chPref val="0"/>
        </dgm:presLayoutVars>
      </dgm:prSet>
      <dgm:spPr/>
    </dgm:pt>
    <dgm:pt modelId="{E3A03C26-8C60-4D73-A4C2-0678A1DD3B31}" type="pres">
      <dgm:prSet presAssocID="{E754A2A0-41CE-428B-9DDC-DCD1FD12D16A}" presName="txSpace" presStyleCnt="0"/>
      <dgm:spPr/>
    </dgm:pt>
    <dgm:pt modelId="{DD091D0A-5A25-4241-91F3-18D32B0BDD4F}" type="pres">
      <dgm:prSet presAssocID="{E754A2A0-41CE-428B-9DDC-DCD1FD12D16A}" presName="desTx" presStyleLbl="revTx" presStyleIdx="1" presStyleCnt="6">
        <dgm:presLayoutVars/>
      </dgm:prSet>
      <dgm:spPr/>
    </dgm:pt>
    <dgm:pt modelId="{2564C0D4-4875-421D-81DB-70BF6751BBA7}" type="pres">
      <dgm:prSet presAssocID="{02D8D4EF-9694-45C7-AF26-E20371B3C352}" presName="sibTrans" presStyleCnt="0"/>
      <dgm:spPr/>
    </dgm:pt>
    <dgm:pt modelId="{3076B9F9-EC92-4653-AC03-C71FD5E9A400}" type="pres">
      <dgm:prSet presAssocID="{DCCE571A-4D30-4294-ABAF-6885F619D2D9}" presName="compNode" presStyleCnt="0"/>
      <dgm:spPr/>
    </dgm:pt>
    <dgm:pt modelId="{210823F6-AC1A-46E3-9D99-A319DF497539}" type="pres">
      <dgm:prSet presAssocID="{DCCE571A-4D30-4294-ABAF-6885F619D2D9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2F262968-0DF4-4BB1-BD25-0ED2829FA45D}" type="pres">
      <dgm:prSet presAssocID="{DCCE571A-4D30-4294-ABAF-6885F619D2D9}" presName="iconSpace" presStyleCnt="0"/>
      <dgm:spPr/>
    </dgm:pt>
    <dgm:pt modelId="{3C1752BD-6530-4141-80E9-9A0923780DCB}" type="pres">
      <dgm:prSet presAssocID="{DCCE571A-4D30-4294-ABAF-6885F619D2D9}" presName="parTx" presStyleLbl="revTx" presStyleIdx="2" presStyleCnt="6">
        <dgm:presLayoutVars>
          <dgm:chMax val="0"/>
          <dgm:chPref val="0"/>
        </dgm:presLayoutVars>
      </dgm:prSet>
      <dgm:spPr/>
    </dgm:pt>
    <dgm:pt modelId="{C393D316-1AB7-4A24-B8A5-3485F2713F88}" type="pres">
      <dgm:prSet presAssocID="{DCCE571A-4D30-4294-ABAF-6885F619D2D9}" presName="txSpace" presStyleCnt="0"/>
      <dgm:spPr/>
    </dgm:pt>
    <dgm:pt modelId="{7CD40649-A74C-4AD8-B9D0-2573A1955C91}" type="pres">
      <dgm:prSet presAssocID="{DCCE571A-4D30-4294-ABAF-6885F619D2D9}" presName="desTx" presStyleLbl="revTx" presStyleIdx="3" presStyleCnt="6">
        <dgm:presLayoutVars/>
      </dgm:prSet>
      <dgm:spPr/>
    </dgm:pt>
    <dgm:pt modelId="{9A7327AD-D2A8-4CB1-B3E0-7543B1D84369}" type="pres">
      <dgm:prSet presAssocID="{2C1DF6EC-6090-4926-A556-3D2417B7F2AA}" presName="sibTrans" presStyleCnt="0"/>
      <dgm:spPr/>
    </dgm:pt>
    <dgm:pt modelId="{13BCBAD6-8F08-4029-90C7-8E8A0D0733DD}" type="pres">
      <dgm:prSet presAssocID="{1C1B28B7-2609-4BAA-AAAB-5801EDFD334C}" presName="compNode" presStyleCnt="0"/>
      <dgm:spPr/>
    </dgm:pt>
    <dgm:pt modelId="{B0A3ABD2-C471-4A21-8AEF-3843C86919E1}" type="pres">
      <dgm:prSet presAssocID="{1C1B28B7-2609-4BAA-AAAB-5801EDFD334C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C05B68FE-639F-4FA9-A205-D74CFD77C39F}" type="pres">
      <dgm:prSet presAssocID="{1C1B28B7-2609-4BAA-AAAB-5801EDFD334C}" presName="iconSpace" presStyleCnt="0"/>
      <dgm:spPr/>
    </dgm:pt>
    <dgm:pt modelId="{C4D97C04-1692-4931-9A64-809D862C1739}" type="pres">
      <dgm:prSet presAssocID="{1C1B28B7-2609-4BAA-AAAB-5801EDFD334C}" presName="parTx" presStyleLbl="revTx" presStyleIdx="4" presStyleCnt="6">
        <dgm:presLayoutVars>
          <dgm:chMax val="0"/>
          <dgm:chPref val="0"/>
        </dgm:presLayoutVars>
      </dgm:prSet>
      <dgm:spPr/>
    </dgm:pt>
    <dgm:pt modelId="{62A868A2-37A4-4832-B3F5-E1EA98BA3648}" type="pres">
      <dgm:prSet presAssocID="{1C1B28B7-2609-4BAA-AAAB-5801EDFD334C}" presName="txSpace" presStyleCnt="0"/>
      <dgm:spPr/>
    </dgm:pt>
    <dgm:pt modelId="{6418EBED-F111-425B-8EE2-06B8B2297A68}" type="pres">
      <dgm:prSet presAssocID="{1C1B28B7-2609-4BAA-AAAB-5801EDFD334C}" presName="desTx" presStyleLbl="revTx" presStyleIdx="5" presStyleCnt="6">
        <dgm:presLayoutVars/>
      </dgm:prSet>
      <dgm:spPr/>
    </dgm:pt>
  </dgm:ptLst>
  <dgm:cxnLst>
    <dgm:cxn modelId="{079E1015-BF7E-499A-99C0-BA5607789253}" type="presOf" srcId="{E754A2A0-41CE-428B-9DDC-DCD1FD12D16A}" destId="{DF27DA54-DCB6-45F4-890E-F7DCC5A4BE12}" srcOrd="0" destOrd="0" presId="urn:microsoft.com/office/officeart/2018/5/layout/CenteredIconLabelDescriptionList"/>
    <dgm:cxn modelId="{9951C918-0658-4DE0-B41C-1AAFE7DD2BC1}" type="presOf" srcId="{374A8C05-E61A-4F2D-BCBB-AEBFB210563C}" destId="{7CD40649-A74C-4AD8-B9D0-2573A1955C91}" srcOrd="0" destOrd="3" presId="urn:microsoft.com/office/officeart/2018/5/layout/CenteredIconLabelDescriptionList"/>
    <dgm:cxn modelId="{05037335-2E5B-48BE-86A9-5372B1A16299}" srcId="{E817CCF5-DA3F-4E5F-BE7C-D8111B2BFEBA}" destId="{1C1B28B7-2609-4BAA-AAAB-5801EDFD334C}" srcOrd="2" destOrd="0" parTransId="{2BF5F791-D223-44A4-B231-6C3F4B786D08}" sibTransId="{A432C086-9156-4D32-A06E-6E237CC66D92}"/>
    <dgm:cxn modelId="{1CCE1B3A-0A40-44CD-A839-C37BCA6E0D94}" type="presOf" srcId="{B4C55E9F-B5C0-4AD1-919B-D2D83AC9CD40}" destId="{7CD40649-A74C-4AD8-B9D0-2573A1955C91}" srcOrd="0" destOrd="0" presId="urn:microsoft.com/office/officeart/2018/5/layout/CenteredIconLabelDescriptionList"/>
    <dgm:cxn modelId="{7C3E4263-A651-4D0E-AAB9-431DB8EDF559}" srcId="{DCCE571A-4D30-4294-ABAF-6885F619D2D9}" destId="{374A8C05-E61A-4F2D-BCBB-AEBFB210563C}" srcOrd="3" destOrd="0" parTransId="{C3B4BC48-2800-4B29-A5CE-108313ABB846}" sibTransId="{40F83910-FDFF-468F-969F-F6E18F8A9342}"/>
    <dgm:cxn modelId="{C5FF5745-4781-44B9-BC29-74DCE41C1172}" type="presOf" srcId="{DCCE571A-4D30-4294-ABAF-6885F619D2D9}" destId="{3C1752BD-6530-4141-80E9-9A0923780DCB}" srcOrd="0" destOrd="0" presId="urn:microsoft.com/office/officeart/2018/5/layout/CenteredIconLabelDescriptionList"/>
    <dgm:cxn modelId="{6F7E1B4A-66A4-466F-97C5-ED0892509BF2}" type="presOf" srcId="{28C188E4-A3B1-47AF-802E-B2DED21921BA}" destId="{6418EBED-F111-425B-8EE2-06B8B2297A68}" srcOrd="0" destOrd="0" presId="urn:microsoft.com/office/officeart/2018/5/layout/CenteredIconLabelDescriptionList"/>
    <dgm:cxn modelId="{68808A6A-B5A2-4CE6-8D42-9231B07B9619}" type="presOf" srcId="{C23A7D20-F701-472E-B262-DD712C489ADF}" destId="{6418EBED-F111-425B-8EE2-06B8B2297A68}" srcOrd="0" destOrd="2" presId="urn:microsoft.com/office/officeart/2018/5/layout/CenteredIconLabelDescriptionList"/>
    <dgm:cxn modelId="{E3ED426D-0ED9-435E-9A9A-1B437DA49D3E}" type="presOf" srcId="{80308036-41FA-49DF-BC56-8BE1223C877B}" destId="{7CD40649-A74C-4AD8-B9D0-2573A1955C91}" srcOrd="0" destOrd="2" presId="urn:microsoft.com/office/officeart/2018/5/layout/CenteredIconLabelDescriptionList"/>
    <dgm:cxn modelId="{B807BF75-BC86-4A84-AB83-7B8BC68E737C}" srcId="{1C1B28B7-2609-4BAA-AAAB-5801EDFD334C}" destId="{28C188E4-A3B1-47AF-802E-B2DED21921BA}" srcOrd="0" destOrd="0" parTransId="{C89C556F-BA69-4B68-9F7C-1121B26764B0}" sibTransId="{7BEFF1EA-4DB5-4BD3-A89B-DF0184626A1A}"/>
    <dgm:cxn modelId="{9C9F8283-EF4B-46ED-B123-7152942A1C38}" type="presOf" srcId="{F74BC01B-5E1E-4ADD-9515-00356B79D176}" destId="{6418EBED-F111-425B-8EE2-06B8B2297A68}" srcOrd="0" destOrd="1" presId="urn:microsoft.com/office/officeart/2018/5/layout/CenteredIconLabelDescriptionList"/>
    <dgm:cxn modelId="{D1B32484-28F0-428A-9520-8334A2F3F0B1}" srcId="{DCCE571A-4D30-4294-ABAF-6885F619D2D9}" destId="{80308036-41FA-49DF-BC56-8BE1223C877B}" srcOrd="2" destOrd="0" parTransId="{CB4C8DF6-8671-4F14-9BD6-68E721D7CBE8}" sibTransId="{1F052CFC-B532-468F-8AAE-C7C381ADE52A}"/>
    <dgm:cxn modelId="{4D6131AC-1805-4438-A39D-4F587C933D11}" type="presOf" srcId="{E817CCF5-DA3F-4E5F-BE7C-D8111B2BFEBA}" destId="{071926C8-9E08-4BE0-A1E4-133B16FF713E}" srcOrd="0" destOrd="0" presId="urn:microsoft.com/office/officeart/2018/5/layout/CenteredIconLabelDescriptionList"/>
    <dgm:cxn modelId="{7A243DB8-C0B8-4718-B558-CE939B8FF03E}" srcId="{E754A2A0-41CE-428B-9DDC-DCD1FD12D16A}" destId="{C2F66EED-74C3-4F36-A1D4-8AFCBB009938}" srcOrd="0" destOrd="0" parTransId="{5CF5C62A-BD1A-4922-92B6-33ECA44C1F76}" sibTransId="{F9BAA161-AAEC-4A41-B4D9-A27EAD80526E}"/>
    <dgm:cxn modelId="{E40A96C6-DC5F-42A1-9307-3B282B7BE6C8}" srcId="{DCCE571A-4D30-4294-ABAF-6885F619D2D9}" destId="{6BF509EE-1E1E-4BF7-84F4-158CD8D2DC09}" srcOrd="1" destOrd="0" parTransId="{A66C651E-305C-49C9-A282-1069A4617E85}" sibTransId="{20224668-7462-4C4B-BD92-AE4512D3930F}"/>
    <dgm:cxn modelId="{507A74C7-FEAF-4A4C-9250-0613CBC2F127}" srcId="{E817CCF5-DA3F-4E5F-BE7C-D8111B2BFEBA}" destId="{E754A2A0-41CE-428B-9DDC-DCD1FD12D16A}" srcOrd="0" destOrd="0" parTransId="{BE164097-A5AA-4EA1-9E64-D7FCD4DD2A4E}" sibTransId="{02D8D4EF-9694-45C7-AF26-E20371B3C352}"/>
    <dgm:cxn modelId="{B51342D1-507F-4538-B2E7-CC8612277523}" type="presOf" srcId="{1C1B28B7-2609-4BAA-AAAB-5801EDFD334C}" destId="{C4D97C04-1692-4931-9A64-809D862C1739}" srcOrd="0" destOrd="0" presId="urn:microsoft.com/office/officeart/2018/5/layout/CenteredIconLabelDescriptionList"/>
    <dgm:cxn modelId="{B2BEE9D2-644C-400C-8E33-2C4491C5B104}" srcId="{DCCE571A-4D30-4294-ABAF-6885F619D2D9}" destId="{B4C55E9F-B5C0-4AD1-919B-D2D83AC9CD40}" srcOrd="0" destOrd="0" parTransId="{D1B05DEA-DFE0-4560-B75F-1C2BCB67A7C6}" sibTransId="{A6301E27-5ACC-4907-A7C8-B41877235C87}"/>
    <dgm:cxn modelId="{8778ABD9-C262-4DF9-8C1E-BF1D063BB5C9}" srcId="{1C1B28B7-2609-4BAA-AAAB-5801EDFD334C}" destId="{F74BC01B-5E1E-4ADD-9515-00356B79D176}" srcOrd="1" destOrd="0" parTransId="{E80B95A6-581A-4BC4-B523-74C273FD8287}" sibTransId="{FD8ABA08-9D28-4DE1-846B-EF07372F5BF8}"/>
    <dgm:cxn modelId="{E70347E4-4461-4B80-8927-4CA0AEBFAAF8}" srcId="{E817CCF5-DA3F-4E5F-BE7C-D8111B2BFEBA}" destId="{DCCE571A-4D30-4294-ABAF-6885F619D2D9}" srcOrd="1" destOrd="0" parTransId="{3AD83C96-5A95-4337-BF2D-97454AF7F108}" sibTransId="{2C1DF6EC-6090-4926-A556-3D2417B7F2AA}"/>
    <dgm:cxn modelId="{3DA7E7F0-5057-42E1-BFDF-4C763F4C13E6}" type="presOf" srcId="{6BF509EE-1E1E-4BF7-84F4-158CD8D2DC09}" destId="{7CD40649-A74C-4AD8-B9D0-2573A1955C91}" srcOrd="0" destOrd="1" presId="urn:microsoft.com/office/officeart/2018/5/layout/CenteredIconLabelDescriptionList"/>
    <dgm:cxn modelId="{55A931F7-B2A3-4173-A574-A80CB726BAE2}" type="presOf" srcId="{C2F66EED-74C3-4F36-A1D4-8AFCBB009938}" destId="{DD091D0A-5A25-4241-91F3-18D32B0BDD4F}" srcOrd="0" destOrd="0" presId="urn:microsoft.com/office/officeart/2018/5/layout/CenteredIconLabelDescriptionList"/>
    <dgm:cxn modelId="{EB0092FA-7B01-4E9F-8DAE-5E629C40474A}" srcId="{1C1B28B7-2609-4BAA-AAAB-5801EDFD334C}" destId="{C23A7D20-F701-472E-B262-DD712C489ADF}" srcOrd="2" destOrd="0" parTransId="{E6073F87-5B5D-460D-9C9C-999EC558A523}" sibTransId="{3533E6E1-0935-4504-B784-EE06F3980575}"/>
    <dgm:cxn modelId="{87DD2528-CB43-4F2F-AD70-34B2C76F4974}" type="presParOf" srcId="{071926C8-9E08-4BE0-A1E4-133B16FF713E}" destId="{1DA6F9F3-4A7F-42F9-8B77-7BD552F03105}" srcOrd="0" destOrd="0" presId="urn:microsoft.com/office/officeart/2018/5/layout/CenteredIconLabelDescriptionList"/>
    <dgm:cxn modelId="{C7D85599-D34F-41B3-ACEB-0C058EB1F61E}" type="presParOf" srcId="{1DA6F9F3-4A7F-42F9-8B77-7BD552F03105}" destId="{AF72813A-2810-4A52-BE92-611D54918694}" srcOrd="0" destOrd="0" presId="urn:microsoft.com/office/officeart/2018/5/layout/CenteredIconLabelDescriptionList"/>
    <dgm:cxn modelId="{C48669E0-1E6E-4350-9DF8-08B6FB55FE83}" type="presParOf" srcId="{1DA6F9F3-4A7F-42F9-8B77-7BD552F03105}" destId="{0FF9AC2C-F836-43CA-8259-A20F609F4C83}" srcOrd="1" destOrd="0" presId="urn:microsoft.com/office/officeart/2018/5/layout/CenteredIconLabelDescriptionList"/>
    <dgm:cxn modelId="{99FB1C93-FBB0-428C-B3D1-D2EC3308D436}" type="presParOf" srcId="{1DA6F9F3-4A7F-42F9-8B77-7BD552F03105}" destId="{DF27DA54-DCB6-45F4-890E-F7DCC5A4BE12}" srcOrd="2" destOrd="0" presId="urn:microsoft.com/office/officeart/2018/5/layout/CenteredIconLabelDescriptionList"/>
    <dgm:cxn modelId="{D2C113FF-430C-42FA-B64E-13ACE978DEE7}" type="presParOf" srcId="{1DA6F9F3-4A7F-42F9-8B77-7BD552F03105}" destId="{E3A03C26-8C60-4D73-A4C2-0678A1DD3B31}" srcOrd="3" destOrd="0" presId="urn:microsoft.com/office/officeart/2018/5/layout/CenteredIconLabelDescriptionList"/>
    <dgm:cxn modelId="{C10D59DD-0D52-4682-AC9F-5873A75B6FEF}" type="presParOf" srcId="{1DA6F9F3-4A7F-42F9-8B77-7BD552F03105}" destId="{DD091D0A-5A25-4241-91F3-18D32B0BDD4F}" srcOrd="4" destOrd="0" presId="urn:microsoft.com/office/officeart/2018/5/layout/CenteredIconLabelDescriptionList"/>
    <dgm:cxn modelId="{0510082E-5DF2-42DD-AE6C-D1E60730D4E3}" type="presParOf" srcId="{071926C8-9E08-4BE0-A1E4-133B16FF713E}" destId="{2564C0D4-4875-421D-81DB-70BF6751BBA7}" srcOrd="1" destOrd="0" presId="urn:microsoft.com/office/officeart/2018/5/layout/CenteredIconLabelDescriptionList"/>
    <dgm:cxn modelId="{E144C32E-E72B-4991-B9EC-93820D68CFB5}" type="presParOf" srcId="{071926C8-9E08-4BE0-A1E4-133B16FF713E}" destId="{3076B9F9-EC92-4653-AC03-C71FD5E9A400}" srcOrd="2" destOrd="0" presId="urn:microsoft.com/office/officeart/2018/5/layout/CenteredIconLabelDescriptionList"/>
    <dgm:cxn modelId="{66AB50A5-3D6E-4CE8-9C00-3540BF3A682A}" type="presParOf" srcId="{3076B9F9-EC92-4653-AC03-C71FD5E9A400}" destId="{210823F6-AC1A-46E3-9D99-A319DF497539}" srcOrd="0" destOrd="0" presId="urn:microsoft.com/office/officeart/2018/5/layout/CenteredIconLabelDescriptionList"/>
    <dgm:cxn modelId="{BB0A9168-4CEF-4C37-AA4F-28A0F96C5AAE}" type="presParOf" srcId="{3076B9F9-EC92-4653-AC03-C71FD5E9A400}" destId="{2F262968-0DF4-4BB1-BD25-0ED2829FA45D}" srcOrd="1" destOrd="0" presId="urn:microsoft.com/office/officeart/2018/5/layout/CenteredIconLabelDescriptionList"/>
    <dgm:cxn modelId="{05D1054F-4CFA-4960-9C76-474461246A75}" type="presParOf" srcId="{3076B9F9-EC92-4653-AC03-C71FD5E9A400}" destId="{3C1752BD-6530-4141-80E9-9A0923780DCB}" srcOrd="2" destOrd="0" presId="urn:microsoft.com/office/officeart/2018/5/layout/CenteredIconLabelDescriptionList"/>
    <dgm:cxn modelId="{021DA957-19C0-48AF-82E6-5EF64E6E4350}" type="presParOf" srcId="{3076B9F9-EC92-4653-AC03-C71FD5E9A400}" destId="{C393D316-1AB7-4A24-B8A5-3485F2713F88}" srcOrd="3" destOrd="0" presId="urn:microsoft.com/office/officeart/2018/5/layout/CenteredIconLabelDescriptionList"/>
    <dgm:cxn modelId="{E4E1ED22-2207-49AD-89BF-A68B1DCF8B24}" type="presParOf" srcId="{3076B9F9-EC92-4653-AC03-C71FD5E9A400}" destId="{7CD40649-A74C-4AD8-B9D0-2573A1955C91}" srcOrd="4" destOrd="0" presId="urn:microsoft.com/office/officeart/2018/5/layout/CenteredIconLabelDescriptionList"/>
    <dgm:cxn modelId="{E12208AE-A278-4C0F-9A95-B2A9F1FA788C}" type="presParOf" srcId="{071926C8-9E08-4BE0-A1E4-133B16FF713E}" destId="{9A7327AD-D2A8-4CB1-B3E0-7543B1D84369}" srcOrd="3" destOrd="0" presId="urn:microsoft.com/office/officeart/2018/5/layout/CenteredIconLabelDescriptionList"/>
    <dgm:cxn modelId="{04AF0028-0607-4319-870D-38F76BAD13CF}" type="presParOf" srcId="{071926C8-9E08-4BE0-A1E4-133B16FF713E}" destId="{13BCBAD6-8F08-4029-90C7-8E8A0D0733DD}" srcOrd="4" destOrd="0" presId="urn:microsoft.com/office/officeart/2018/5/layout/CenteredIconLabelDescriptionList"/>
    <dgm:cxn modelId="{6A4CD51F-23AC-49BF-A6C9-263678EFDC1A}" type="presParOf" srcId="{13BCBAD6-8F08-4029-90C7-8E8A0D0733DD}" destId="{B0A3ABD2-C471-4A21-8AEF-3843C86919E1}" srcOrd="0" destOrd="0" presId="urn:microsoft.com/office/officeart/2018/5/layout/CenteredIconLabelDescriptionList"/>
    <dgm:cxn modelId="{09B630B3-6E33-4A75-A9D0-DB0F7EABE59A}" type="presParOf" srcId="{13BCBAD6-8F08-4029-90C7-8E8A0D0733DD}" destId="{C05B68FE-639F-4FA9-A205-D74CFD77C39F}" srcOrd="1" destOrd="0" presId="urn:microsoft.com/office/officeart/2018/5/layout/CenteredIconLabelDescriptionList"/>
    <dgm:cxn modelId="{54C79EE1-3818-4202-8586-5211607DA0B9}" type="presParOf" srcId="{13BCBAD6-8F08-4029-90C7-8E8A0D0733DD}" destId="{C4D97C04-1692-4931-9A64-809D862C1739}" srcOrd="2" destOrd="0" presId="urn:microsoft.com/office/officeart/2018/5/layout/CenteredIconLabelDescriptionList"/>
    <dgm:cxn modelId="{18E2766E-C663-4DEC-B900-6C8AE4D2800E}" type="presParOf" srcId="{13BCBAD6-8F08-4029-90C7-8E8A0D0733DD}" destId="{62A868A2-37A4-4832-B3F5-E1EA98BA3648}" srcOrd="3" destOrd="0" presId="urn:microsoft.com/office/officeart/2018/5/layout/CenteredIconLabelDescriptionList"/>
    <dgm:cxn modelId="{9E5F65AC-D550-43B1-ABB5-AF4466613C81}" type="presParOf" srcId="{13BCBAD6-8F08-4029-90C7-8E8A0D0733DD}" destId="{6418EBED-F111-425B-8EE2-06B8B2297A68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72813A-2810-4A52-BE92-611D54918694}">
      <dsp:nvSpPr>
        <dsp:cNvPr id="0" name=""/>
        <dsp:cNvSpPr/>
      </dsp:nvSpPr>
      <dsp:spPr>
        <a:xfrm>
          <a:off x="1020602" y="304583"/>
          <a:ext cx="1090114" cy="109011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F27DA54-DCB6-45F4-890E-F7DCC5A4BE12}">
      <dsp:nvSpPr>
        <dsp:cNvPr id="0" name=""/>
        <dsp:cNvSpPr/>
      </dsp:nvSpPr>
      <dsp:spPr>
        <a:xfrm>
          <a:off x="8353" y="1528237"/>
          <a:ext cx="3114611" cy="4671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  <a:sp3d extrusionH="28000" prstMaterial="matte"/>
        </a:bodyPr>
        <a:lstStyle/>
        <a:p>
          <a:pPr marL="0" lvl="0" indent="0" algn="ctr" defTabSz="13335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000" kern="1200" dirty="0"/>
            <a:t>ITIL</a:t>
          </a:r>
        </a:p>
      </dsp:txBody>
      <dsp:txXfrm>
        <a:off x="8353" y="1528237"/>
        <a:ext cx="3114611" cy="467191"/>
      </dsp:txXfrm>
    </dsp:sp>
    <dsp:sp modelId="{DD091D0A-5A25-4241-91F3-18D32B0BDD4F}">
      <dsp:nvSpPr>
        <dsp:cNvPr id="0" name=""/>
        <dsp:cNvSpPr/>
      </dsp:nvSpPr>
      <dsp:spPr>
        <a:xfrm>
          <a:off x="8353" y="2057541"/>
          <a:ext cx="3114611" cy="13526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  <a:sp3d extrusionH="28000" prstMaterial="matte"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Continuous Improvement</a:t>
          </a:r>
        </a:p>
      </dsp:txBody>
      <dsp:txXfrm>
        <a:off x="8353" y="2057541"/>
        <a:ext cx="3114611" cy="1352624"/>
      </dsp:txXfrm>
    </dsp:sp>
    <dsp:sp modelId="{210823F6-AC1A-46E3-9D99-A319DF497539}">
      <dsp:nvSpPr>
        <dsp:cNvPr id="0" name=""/>
        <dsp:cNvSpPr/>
      </dsp:nvSpPr>
      <dsp:spPr>
        <a:xfrm>
          <a:off x="4680271" y="304583"/>
          <a:ext cx="1090114" cy="109011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C1752BD-6530-4141-80E9-9A0923780DCB}">
      <dsp:nvSpPr>
        <dsp:cNvPr id="0" name=""/>
        <dsp:cNvSpPr/>
      </dsp:nvSpPr>
      <dsp:spPr>
        <a:xfrm>
          <a:off x="3668022" y="1528237"/>
          <a:ext cx="3114611" cy="4671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  <a:sp3d extrusionH="28000" prstMaterial="matte"/>
        </a:bodyPr>
        <a:lstStyle/>
        <a:p>
          <a:pPr marL="0" lvl="0" indent="0" algn="ctr" defTabSz="13335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000" kern="1200" dirty="0"/>
            <a:t>Java 16.0.1</a:t>
          </a:r>
        </a:p>
      </dsp:txBody>
      <dsp:txXfrm>
        <a:off x="3668022" y="1528237"/>
        <a:ext cx="3114611" cy="467191"/>
      </dsp:txXfrm>
    </dsp:sp>
    <dsp:sp modelId="{7CD40649-A74C-4AD8-B9D0-2573A1955C91}">
      <dsp:nvSpPr>
        <dsp:cNvPr id="0" name=""/>
        <dsp:cNvSpPr/>
      </dsp:nvSpPr>
      <dsp:spPr>
        <a:xfrm>
          <a:off x="3668022" y="2057541"/>
          <a:ext cx="3114611" cy="13526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  <a:sp3d extrusionH="28000" prstMaterial="matte"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Validation </a:t>
          </a: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Random Numbers Generator</a:t>
          </a: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Read and write to external Files</a:t>
          </a: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JUNIT5 (Regression Test)</a:t>
          </a:r>
        </a:p>
      </dsp:txBody>
      <dsp:txXfrm>
        <a:off x="3668022" y="2057541"/>
        <a:ext cx="3114611" cy="1352624"/>
      </dsp:txXfrm>
    </dsp:sp>
    <dsp:sp modelId="{B0A3ABD2-C471-4A21-8AEF-3843C86919E1}">
      <dsp:nvSpPr>
        <dsp:cNvPr id="0" name=""/>
        <dsp:cNvSpPr/>
      </dsp:nvSpPr>
      <dsp:spPr>
        <a:xfrm>
          <a:off x="8339940" y="304583"/>
          <a:ext cx="1090114" cy="109011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4D97C04-1692-4931-9A64-809D862C1739}">
      <dsp:nvSpPr>
        <dsp:cNvPr id="0" name=""/>
        <dsp:cNvSpPr/>
      </dsp:nvSpPr>
      <dsp:spPr>
        <a:xfrm>
          <a:off x="7327691" y="1528237"/>
          <a:ext cx="3114611" cy="4671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  <a:sp3d extrusionH="28000" prstMaterial="matte"/>
        </a:bodyPr>
        <a:lstStyle/>
        <a:p>
          <a:pPr marL="0" lvl="0" indent="0" algn="ctr" defTabSz="13335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000" kern="1200" dirty="0"/>
            <a:t>SQLite V3.35</a:t>
          </a:r>
        </a:p>
      </dsp:txBody>
      <dsp:txXfrm>
        <a:off x="7327691" y="1528237"/>
        <a:ext cx="3114611" cy="467191"/>
      </dsp:txXfrm>
    </dsp:sp>
    <dsp:sp modelId="{6418EBED-F111-425B-8EE2-06B8B2297A68}">
      <dsp:nvSpPr>
        <dsp:cNvPr id="0" name=""/>
        <dsp:cNvSpPr/>
      </dsp:nvSpPr>
      <dsp:spPr>
        <a:xfrm>
          <a:off x="7327691" y="2057541"/>
          <a:ext cx="3114611" cy="13526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  <a:sp3d extrusionH="28000" prstMaterial="matte"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Primary Key </a:t>
          </a: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Normalization</a:t>
          </a: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Database Management</a:t>
          </a:r>
        </a:p>
      </dsp:txBody>
      <dsp:txXfrm>
        <a:off x="7327691" y="2057541"/>
        <a:ext cx="3114611" cy="135262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9">
  <dgm:title val=""/>
  <dgm:desc val=""/>
  <dgm:catLst>
    <dgm:cat type="3D" pri="11900"/>
  </dgm:catLst>
  <dgm:scene3d>
    <a:camera prst="perspectiveRelaxed">
      <a:rot lat="19149996" lon="20104178" rev="1577324"/>
    </a:camera>
    <a:lightRig rig="soft" dir="t"/>
    <a:backdrop>
      <a:anchor x="0" y="0" z="-210000"/>
      <a:norm dx="0" dy="0" dz="914400"/>
      <a:up dx="0" dy="914400" dz="0"/>
    </a:backdrop>
  </dgm:scene3d>
  <dgm:styleLbl name="node0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>
      <a:sp3d extrusionH="28000" prstMaterial="matte"/>
    </dgm:txPr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6/7/2021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29819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6/7/2021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98098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6/7/2021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81927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6/7/2021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520980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6/7/2021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3243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6/7/2021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7586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6/7/2021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545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6/7/2021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2771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6/7/2021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42051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6/7/2021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57741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6/7/2021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3152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6/7/2021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43349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6/7/2021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5851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6/7/2021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81491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6/7/2021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25126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6/7/2021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274407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large, sitting, white, numbers">
            <a:extLst>
              <a:ext uri="{FF2B5EF4-FFF2-40B4-BE49-F238E27FC236}">
                <a16:creationId xmlns:a16="http://schemas.microsoft.com/office/drawing/2014/main" id="{9A5D9ED1-DFCC-4799-89E2-D118451B98D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2" y="-45720"/>
            <a:ext cx="12191356" cy="6858000"/>
          </a:xfrm>
          <a:prstGeom prst="rect">
            <a:avLst/>
          </a:prstGeom>
        </p:spPr>
      </p:pic>
      <p:sp useBgFill="1">
        <p:nvSpPr>
          <p:cNvPr id="96" name="Freeform 5">
            <a:extLst>
              <a:ext uri="{FF2B5EF4-FFF2-40B4-BE49-F238E27FC236}">
                <a16:creationId xmlns:a16="http://schemas.microsoft.com/office/drawing/2014/main" id="{FE469E50-3893-4ED6-92BA-2985C32B0C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7131809" y="1385982"/>
            <a:ext cx="4031414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="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89962" y="1673524"/>
            <a:ext cx="3724881" cy="2420504"/>
          </a:xfrm>
        </p:spPr>
        <p:txBody>
          <a:bodyPr>
            <a:normAutofit/>
          </a:bodyPr>
          <a:lstStyle/>
          <a:p>
            <a:pPr algn="l"/>
            <a:r>
              <a:rPr lang="en-US" sz="2800" b="1" dirty="0"/>
              <a:t>	Beverly </a:t>
            </a:r>
            <a:r>
              <a:rPr lang="en-US" sz="2800" b="1" dirty="0" err="1"/>
              <a:t>Unegbu</a:t>
            </a:r>
            <a:r>
              <a:rPr lang="en-US" sz="2800" b="1" dirty="0"/>
              <a:t>, 	Edgar Pineda, </a:t>
            </a:r>
            <a:br>
              <a:rPr lang="en-US" sz="2800" b="1" dirty="0"/>
            </a:br>
            <a:r>
              <a:rPr lang="en-US" sz="2800" b="1" dirty="0"/>
              <a:t>	</a:t>
            </a:r>
            <a:r>
              <a:rPr lang="en-US" sz="2800" b="1" dirty="0" err="1"/>
              <a:t>Foluke</a:t>
            </a:r>
            <a:r>
              <a:rPr lang="en-US" sz="2800" b="1" dirty="0"/>
              <a:t> </a:t>
            </a:r>
            <a:r>
              <a:rPr lang="en-US" sz="2800" b="1" dirty="0" err="1"/>
              <a:t>Arogundade</a:t>
            </a:r>
            <a:r>
              <a:rPr lang="en-US" sz="2800" b="1" dirty="0"/>
              <a:t>, </a:t>
            </a:r>
            <a:br>
              <a:rPr lang="en-US" sz="2800" b="1" dirty="0"/>
            </a:br>
            <a:r>
              <a:rPr lang="en-US" sz="2800" b="1" dirty="0"/>
              <a:t>	Wahaj Siddiqui</a:t>
            </a:r>
            <a:br>
              <a:rPr lang="en-US" sz="2800" b="1" dirty="0"/>
            </a:br>
            <a:r>
              <a:rPr lang="en-US" sz="2800" b="1" dirty="0"/>
              <a:t>	Frank Anderson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89965" y="4157933"/>
            <a:ext cx="3485072" cy="1026544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rgbClr val="5792BA"/>
                </a:solidFill>
              </a:rPr>
              <a:t>Group 5</a:t>
            </a:r>
          </a:p>
        </p:txBody>
      </p:sp>
    </p:spTree>
    <p:extLst>
      <p:ext uri="{BB962C8B-B14F-4D97-AF65-F5344CB8AC3E}">
        <p14:creationId xmlns:p14="http://schemas.microsoft.com/office/powerpoint/2010/main" val="15831201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6000" advTm="10000"/>
    </mc:Choice>
    <mc:Fallback>
      <p:transition spd="slow" advTm="1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1F205-E8A9-4237-8AD2-ABD9BF694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>
            <a:normAutofit/>
          </a:bodyPr>
          <a:lstStyle/>
          <a:p>
            <a:r>
              <a:rPr lang="en-US" b="1" dirty="0"/>
              <a:t>Raffle Project</a:t>
            </a:r>
          </a:p>
        </p:txBody>
      </p:sp>
      <p:graphicFrame>
        <p:nvGraphicFramePr>
          <p:cNvPr id="12" name="Content Placeholder 2" descr="SmartArt graphic">
            <a:extLst>
              <a:ext uri="{FF2B5EF4-FFF2-40B4-BE49-F238E27FC236}">
                <a16:creationId xmlns:a16="http://schemas.microsoft.com/office/drawing/2014/main" id="{1E5659A2-FA7D-4C38-864B-37B42C27540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33506273"/>
              </p:ext>
            </p:extLst>
          </p:nvPr>
        </p:nvGraphicFramePr>
        <p:xfrm>
          <a:off x="817418" y="2076450"/>
          <a:ext cx="10450657" cy="37147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2650774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20000"/>
    </mc:Choice>
    <mc:Fallback>
      <p:transition advTm="2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2" grpId="0">
        <p:bldAsOne/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B3B878-A6C8-4856-AF31-0CF41EB6BD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4444" y="-64761"/>
            <a:ext cx="10353762" cy="1257300"/>
          </a:xfrm>
        </p:spPr>
        <p:txBody>
          <a:bodyPr/>
          <a:lstStyle/>
          <a:p>
            <a:r>
              <a:rPr lang="en-US" dirty="0"/>
              <a:t>Raffle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735FFA-D89B-43FA-A563-8968A5A8A0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204" y="1020569"/>
            <a:ext cx="10353762" cy="3714749"/>
          </a:xfrm>
        </p:spPr>
        <p:txBody>
          <a:bodyPr>
            <a:normAutofit fontScale="32500" lnSpcReduction="20000"/>
          </a:bodyPr>
          <a:lstStyle/>
          <a:p>
            <a:pPr marL="36900" indent="0">
              <a:buNone/>
            </a:pPr>
            <a:r>
              <a:rPr lang="en-US" sz="7400" dirty="0">
                <a:solidFill>
                  <a:schemeClr val="accent2"/>
                </a:solidFill>
              </a:rPr>
              <a:t>	Project Scope: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4300" b="0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Help with a company’s continual improvement process?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4300" b="0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Must have a file for pseudo code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4300" b="0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More than 1 class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4300" b="0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Multiple functions &amp;/or Methods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4300" b="0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Must Request User Input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4300" b="0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Must use 1 arithmetic operator 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4300" b="0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Must use a increment or decrement operator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4300" b="0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Must use 1 relational operator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4300" b="0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Must use 1 conditional operator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4300" b="0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Must use the String class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4300" b="0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Must use the Math Class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4300" b="0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Must use the Random class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4300" b="0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Must have 1 decision making statement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4300" b="0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Must use one array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4300" b="0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Must have 1 loop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4300" b="0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Must show debugging and error handling within program</a:t>
            </a:r>
          </a:p>
          <a:p>
            <a:endParaRPr lang="en-US" dirty="0"/>
          </a:p>
          <a:p>
            <a:endParaRPr lang="en-US" dirty="0"/>
          </a:p>
          <a:p>
            <a:pPr lvl="3"/>
            <a:endParaRPr lang="en-US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 descr="Falling coin">
                <a:extLst>
                  <a:ext uri="{FF2B5EF4-FFF2-40B4-BE49-F238E27FC236}">
                    <a16:creationId xmlns:a16="http://schemas.microsoft.com/office/drawing/2014/main" id="{0A31E744-EDB5-4D9C-854F-4F1DB276162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95678277"/>
                  </p:ext>
                </p:extLst>
              </p:nvPr>
            </p:nvGraphicFramePr>
            <p:xfrm>
              <a:off x="3697144" y="1883306"/>
              <a:ext cx="4356360" cy="3175290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4356360" cy="3175290"/>
                    </a:xfrm>
                    <a:prstGeom prst="rect">
                      <a:avLst/>
                    </a:prstGeom>
                  </am3d:spPr>
                  <am3d:camera>
                    <am3d:pos x="0" y="0" z="650468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3773" d="1000000"/>
                    <am3d:preTrans dx="-88812" dy="-7709518" dz="1553153"/>
                    <am3d:scale>
                      <am3d:sx n="1000000" d="1000000"/>
                      <am3d:sy n="1000000" d="1000000"/>
                      <am3d:sz n="1000000" d="1000000"/>
                    </am3d:scale>
                    <am3d:rot ax="5431320" ay="4607285" az="5432166"/>
                    <am3d:postTrans dx="0" dy="0" dz="0"/>
                  </am3d:trans>
                  <am3d:raster rName="Office3DRenderer" rVer="16.0.8326">
                    <am3d:blip r:embed="rId3"/>
                  </am3d:raster>
                  <am3d:extLst>
                    <a:ext uri="{9A65AA19-BECB-4387-8358-8AD5134E1D82}">
                      <a3danim:embedAnim xmlns:a3danim="http://schemas.microsoft.com/office/drawing/2018/animation/model3d" animId="0">
                        <a3danim:animPr length="3833" count="indefinite"/>
                      </a3danim:embedAnim>
                    </a:ext>
                    <a:ext uri="{E9DE012E-A134-456F-84FE-255F9AAD75C6}">
                      <a3danim:posterFrame xmlns:a3danim="http://schemas.microsoft.com/office/drawing/2018/animation/model3d" animId="0"/>
                    </a:ext>
                  </am3d:extLst>
                  <am3d:objViewport viewportSz="541866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 descr="Falling coin">
                <a:extLst>
                  <a:ext uri="{FF2B5EF4-FFF2-40B4-BE49-F238E27FC236}">
                    <a16:creationId xmlns:a16="http://schemas.microsoft.com/office/drawing/2014/main" id="{0A31E744-EDB5-4D9C-854F-4F1DB276162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697144" y="1883306"/>
                <a:ext cx="4356360" cy="317529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 descr="Falling coin">
                <a:extLst>
                  <a:ext uri="{FF2B5EF4-FFF2-40B4-BE49-F238E27FC236}">
                    <a16:creationId xmlns:a16="http://schemas.microsoft.com/office/drawing/2014/main" id="{84512ECB-6DFA-4938-9361-5F0F98BC0B06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55977996"/>
                  </p:ext>
                </p:extLst>
              </p:nvPr>
            </p:nvGraphicFramePr>
            <p:xfrm>
              <a:off x="3697144" y="899662"/>
              <a:ext cx="4722375" cy="2116500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4722375" cy="2116500"/>
                    </a:xfrm>
                    <a:prstGeom prst="rect">
                      <a:avLst/>
                    </a:prstGeom>
                  </am3d:spPr>
                  <am3d:camera>
                    <am3d:pos x="0" y="0" z="650468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3773" d="1000000"/>
                    <am3d:preTrans dx="-88812" dy="-7709518" dz="1553153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4"/>
                  </am3d:raster>
                  <am3d:extLst>
                    <a:ext uri="{9A65AA19-BECB-4387-8358-8AD5134E1D82}">
                      <a3danim:embedAnim xmlns:a3danim="http://schemas.microsoft.com/office/drawing/2018/animation/model3d" animId="0">
                        <a3danim:animPr length="3833" count="indefinite"/>
                      </a3danim:embedAnim>
                    </a:ext>
                    <a:ext uri="{E9DE012E-A134-456F-84FE-255F9AAD75C6}">
                      <a3danim:posterFrame xmlns:a3danim="http://schemas.microsoft.com/office/drawing/2018/animation/model3d" animId="0"/>
                    </a:ext>
                  </am3d:extLst>
                  <am3d:objViewport viewportSz="541866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 descr="Falling coin">
                <a:extLst>
                  <a:ext uri="{FF2B5EF4-FFF2-40B4-BE49-F238E27FC236}">
                    <a16:creationId xmlns:a16="http://schemas.microsoft.com/office/drawing/2014/main" id="{84512ECB-6DFA-4938-9361-5F0F98BC0B0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697144" y="899662"/>
                <a:ext cx="4722375" cy="2116500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749369B2-7277-46B5-A610-5FED17C44130}"/>
              </a:ext>
            </a:extLst>
          </p:cNvPr>
          <p:cNvSpPr txBox="1"/>
          <p:nvPr/>
        </p:nvSpPr>
        <p:spPr>
          <a:xfrm>
            <a:off x="6844682" y="843581"/>
            <a:ext cx="5067005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pPr lvl="3"/>
            <a:r>
              <a:rPr lang="en-US" dirty="0"/>
              <a:t>The designed project utilizes the Java platform with multiple classes functions, methods etc. which can be implemented in a company's continuous improvement methods (ITIL-4) also it stores collected data in a SQL(lite) Database which could in-turn be manipulated or normalized to extract specific data.</a:t>
            </a:r>
          </a:p>
          <a:p>
            <a:pPr lvl="3"/>
            <a:endParaRPr lang="en-US" dirty="0"/>
          </a:p>
          <a:p>
            <a:pPr lvl="3"/>
            <a:r>
              <a:rPr lang="en-US" dirty="0"/>
              <a:t>The Team decided on a raffle situation to collect names, information and distribute rewards for the collection of information on the customer.</a:t>
            </a:r>
          </a:p>
          <a:p>
            <a:endParaRPr lang="en-US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3D Model 8" descr="Falling coin">
                <a:extLst>
                  <a:ext uri="{FF2B5EF4-FFF2-40B4-BE49-F238E27FC236}">
                    <a16:creationId xmlns:a16="http://schemas.microsoft.com/office/drawing/2014/main" id="{3BE4F0D1-37CC-42FA-BA02-335A6BEFA05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96470006"/>
                  </p:ext>
                </p:extLst>
              </p:nvPr>
            </p:nvGraphicFramePr>
            <p:xfrm>
              <a:off x="3697146" y="3897919"/>
              <a:ext cx="4722373" cy="2116500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4722373" cy="2116500"/>
                    </a:xfrm>
                    <a:prstGeom prst="rect">
                      <a:avLst/>
                    </a:prstGeom>
                  </am3d:spPr>
                  <am3d:camera>
                    <am3d:pos x="0" y="0" z="650468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3773" d="1000000"/>
                    <am3d:preTrans dx="-88812" dy="-7709518" dz="1553153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5"/>
                  </am3d:raster>
                  <am3d:extLst>
                    <a:ext uri="{9A65AA19-BECB-4387-8358-8AD5134E1D82}">
                      <a3danim:embedAnim xmlns:a3danim="http://schemas.microsoft.com/office/drawing/2018/animation/model3d" animId="0">
                        <a3danim:animPr length="3833" count="indefinite"/>
                      </a3danim:embedAnim>
                    </a:ext>
                    <a:ext uri="{E9DE012E-A134-456F-84FE-255F9AAD75C6}">
                      <a3danim:posterFrame xmlns:a3danim="http://schemas.microsoft.com/office/drawing/2018/animation/model3d" animId="0"/>
                    </a:ext>
                  </am3d:extLst>
                  <am3d:objViewport viewportSz="541866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3D Model 8" descr="Falling coin">
                <a:extLst>
                  <a:ext uri="{FF2B5EF4-FFF2-40B4-BE49-F238E27FC236}">
                    <a16:creationId xmlns:a16="http://schemas.microsoft.com/office/drawing/2014/main" id="{3BE4F0D1-37CC-42FA-BA02-335A6BEFA05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697146" y="3897919"/>
                <a:ext cx="4722373" cy="21165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221464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00" advTm="90000"/>
    </mc:Choice>
    <mc:Fallback>
      <p:transition spd="slow" advTm="9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0" presetClass="emph" presetSubtype="1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3833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embedded1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" presetID="100" presetClass="emph" presetSubtype="1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8" dur="3833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embedded1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0" presetClass="emph" presetSubtype="1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" dur="3833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embedded1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B3D6C1-017A-4C5F-869D-7D06E7DC8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 (16.0.1)</a:t>
            </a:r>
          </a:p>
        </p:txBody>
      </p:sp>
      <p:pic>
        <p:nvPicPr>
          <p:cNvPr id="31" name="Content Placeholder 30" descr="Diagram&#10;&#10;Description automatically generated">
            <a:extLst>
              <a:ext uri="{FF2B5EF4-FFF2-40B4-BE49-F238E27FC236}">
                <a16:creationId xmlns:a16="http://schemas.microsoft.com/office/drawing/2014/main" id="{1F310977-20D4-4654-92E7-5DC002DCBF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440" y="1636776"/>
            <a:ext cx="7827264" cy="413613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C5C796B6-AF10-46A8-B0E6-A213DEC0421A}"/>
              </a:ext>
            </a:extLst>
          </p:cNvPr>
          <p:cNvSpPr txBox="1"/>
          <p:nvPr/>
        </p:nvSpPr>
        <p:spPr>
          <a:xfrm>
            <a:off x="8904214" y="243512"/>
            <a:ext cx="2736205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The Java code has 5 classes and one package together.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The text files contain the Participates names and the Prize files which have the list of what prizes are to be given away.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Main class </a:t>
            </a:r>
            <a:r>
              <a:rPr lang="en-US" sz="1200" dirty="0"/>
              <a:t>asked administrator for number of prizes to be awarded and verifies database existence.  This class also prints out the winners.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Validation class </a:t>
            </a:r>
            <a:r>
              <a:rPr lang="en-US" sz="1200" dirty="0"/>
              <a:t>is utilized to verify if, True or False Boolean; that the number of prizes which are to given away are less than or equal to the amount elected to be given away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Common class  </a:t>
            </a:r>
            <a:r>
              <a:rPr lang="en-US" sz="1200" dirty="0"/>
              <a:t>pulls in files to java then reads the txt files (both participant list and prize name types.  The program then generates a random number using get Random method and assigns a winning number to a participant.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 err="1">
                <a:solidFill>
                  <a:schemeClr val="accent6">
                    <a:lumMod val="40000"/>
                    <a:lumOff val="60000"/>
                  </a:schemeClr>
                </a:solidFill>
              </a:rPr>
              <a:t>DatabaseAdmin</a:t>
            </a:r>
            <a:r>
              <a:rPr lang="en-US" sz="1200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 class </a:t>
            </a:r>
            <a:r>
              <a:rPr lang="en-US" sz="1200" dirty="0"/>
              <a:t>takes winning names, awarded prize and date of contest and store and retrieving them in a SQLite database.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 err="1">
                <a:solidFill>
                  <a:schemeClr val="accent6">
                    <a:lumMod val="40000"/>
                    <a:lumOff val="60000"/>
                  </a:schemeClr>
                </a:solidFill>
              </a:rPr>
              <a:t>GetHistoryJava</a:t>
            </a:r>
            <a:r>
              <a:rPr lang="en-US" sz="1200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 class </a:t>
            </a:r>
            <a:r>
              <a:rPr lang="en-US" sz="1200" dirty="0"/>
              <a:t>confirms database exist and prints out if error occurred.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Package class </a:t>
            </a:r>
            <a:r>
              <a:rPr lang="en-US" sz="1200" dirty="0"/>
              <a:t>a mechanism for encapsulation of the 4 classes preventing naming conflict</a:t>
            </a:r>
          </a:p>
        </p:txBody>
      </p:sp>
    </p:spTree>
    <p:extLst>
      <p:ext uri="{BB962C8B-B14F-4D97-AF65-F5344CB8AC3E}">
        <p14:creationId xmlns:p14="http://schemas.microsoft.com/office/powerpoint/2010/main" val="13048373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00" advTm="60000"/>
    </mc:Choice>
    <mc:Fallback>
      <p:transition spd="slow" advTm="60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A53B7-0EA8-4951-BEC2-B77EE6B04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332509"/>
            <a:ext cx="10308387" cy="1534391"/>
          </a:xfrm>
        </p:spPr>
        <p:txBody>
          <a:bodyPr>
            <a:normAutofit/>
          </a:bodyPr>
          <a:lstStyle/>
          <a:p>
            <a:r>
              <a:rPr lang="en-US" sz="3600" dirty="0"/>
              <a:t>ITIL -4</a:t>
            </a:r>
            <a:br>
              <a:rPr lang="en-US" sz="3600" dirty="0"/>
            </a:br>
            <a:r>
              <a:rPr lang="en-US" sz="3600" dirty="0"/>
              <a:t>Continuous Improvement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88742B16-FBDE-4AD9-BAF9-C4538BC251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8406" y="1866900"/>
            <a:ext cx="6019618" cy="325175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B9425DC-27AA-4BE0-A586-14C86C2DB394}"/>
              </a:ext>
            </a:extLst>
          </p:cNvPr>
          <p:cNvSpPr txBox="1"/>
          <p:nvPr/>
        </p:nvSpPr>
        <p:spPr>
          <a:xfrm>
            <a:off x="7573617" y="2146852"/>
            <a:ext cx="346875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Customer names and their comments are collected in a Database. The Java program will Import the names from the SQL Database and Randomly select a winner. This winner will receive the predetermined prize.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D76C35-7B3B-40C5-955D-D04D9A3DC703}"/>
              </a:ext>
            </a:extLst>
          </p:cNvPr>
          <p:cNvSpPr txBox="1"/>
          <p:nvPr/>
        </p:nvSpPr>
        <p:spPr>
          <a:xfrm>
            <a:off x="754242" y="5879160"/>
            <a:ext cx="101406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(Where are we now) and possible (how do we get there) could be answered using the lottery as an incentive for collecting customer feedback on products and or services offered.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82CA54-29DA-45B6-A3A8-BD02B63C78AD}"/>
              </a:ext>
            </a:extLst>
          </p:cNvPr>
          <p:cNvSpPr txBox="1"/>
          <p:nvPr/>
        </p:nvSpPr>
        <p:spPr>
          <a:xfrm>
            <a:off x="706582" y="5223164"/>
            <a:ext cx="103083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Continuous Improvement model has seven steps.   </a:t>
            </a:r>
            <a:r>
              <a:rPr lang="en-US" b="0" i="0" dirty="0">
                <a:solidFill>
                  <a:srgbClr val="485466"/>
                </a:solidFill>
                <a:effectLst/>
                <a:latin typeface="Ubuntu"/>
              </a:rPr>
              <a:t>Applying the </a:t>
            </a:r>
            <a:r>
              <a:rPr lang="en-US" b="1" i="0" dirty="0">
                <a:solidFill>
                  <a:srgbClr val="485466"/>
                </a:solidFill>
                <a:effectLst/>
                <a:latin typeface="Ubuntu"/>
              </a:rPr>
              <a:t>Continual Improvement Model</a:t>
            </a:r>
            <a:r>
              <a:rPr lang="en-US" b="0" i="0" dirty="0">
                <a:solidFill>
                  <a:srgbClr val="485466"/>
                </a:solidFill>
                <a:effectLst/>
                <a:latin typeface="Ubuntu"/>
              </a:rPr>
              <a:t> can </a:t>
            </a:r>
            <a:r>
              <a:rPr lang="en-US" b="0" i="1" dirty="0">
                <a:solidFill>
                  <a:srgbClr val="485466"/>
                </a:solidFill>
                <a:effectLst/>
                <a:latin typeface="Ubuntu"/>
              </a:rPr>
              <a:t>optimize services</a:t>
            </a:r>
            <a:r>
              <a:rPr lang="en-US" b="0" i="0" dirty="0">
                <a:solidFill>
                  <a:srgbClr val="485466"/>
                </a:solidFill>
                <a:effectLst/>
                <a:latin typeface="Ubuntu"/>
              </a:rPr>
              <a:t> and </a:t>
            </a:r>
            <a:r>
              <a:rPr lang="en-US" b="0" i="1" dirty="0">
                <a:solidFill>
                  <a:srgbClr val="485466"/>
                </a:solidFill>
                <a:effectLst/>
                <a:latin typeface="Ubuntu"/>
              </a:rPr>
              <a:t>maximize success.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83833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250" advTm="90000"/>
    </mc:Choice>
    <mc:Fallback>
      <p:transition spd="slow" advTm="9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3EC23-1EA9-41FA-AB08-5ED60C645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SQL(Lite)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AE9BE2-3CF3-425D-A72B-BD4B8C4BAC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should add two or three liner here… to finish off project.</a:t>
            </a:r>
          </a:p>
        </p:txBody>
      </p:sp>
    </p:spTree>
    <p:extLst>
      <p:ext uri="{BB962C8B-B14F-4D97-AF65-F5344CB8AC3E}">
        <p14:creationId xmlns:p14="http://schemas.microsoft.com/office/powerpoint/2010/main" val="32445326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0"/>
    </mc:Choice>
    <mc:Fallback>
      <p:transition spd="slow" advTm="30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30579BA-22EC-41CB-82B7-65D5DFCA60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Freeform 5">
            <a:extLst>
              <a:ext uri="{FF2B5EF4-FFF2-40B4-BE49-F238E27FC236}">
                <a16:creationId xmlns:a16="http://schemas.microsoft.com/office/drawing/2014/main" id="{FE469E50-3893-4ED6-92BA-2985C32B0C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1028777" y="1385982"/>
            <a:ext cx="4031414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="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1ACBCA-2446-4D31-BE94-86283A30C1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6965" y="1673524"/>
            <a:ext cx="3485073" cy="242050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dirty="0"/>
              <a:t>Any Questions?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2DC5F70-B6D3-4179-9C74-6BB0573695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738160" y="1444582"/>
            <a:ext cx="5810373" cy="3968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11645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Arial Nova">
      <a:majorFont>
        <a:latin typeface="Arial Nova Light"/>
        <a:ea typeface=""/>
        <a:cs typeface=""/>
      </a:majorFont>
      <a:minorFont>
        <a:latin typeface="Arial Nova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5560E646-30AD-4BA0-97EA-A7A07DF5499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0CB38EC-895A-4F8F-8F75-E263501ABB5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7E70FC5-1855-47AB-8CE1-CB3C873A898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{A4904116-6D50-48C3-8A96-2F8FCB0875EC}tf11665031_win32</Template>
  <TotalTime>1724</TotalTime>
  <Words>525</Words>
  <Application>Microsoft Office PowerPoint</Application>
  <PresentationFormat>Widescreen</PresentationFormat>
  <Paragraphs>53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Arial</vt:lpstr>
      <vt:lpstr>Arial Nova</vt:lpstr>
      <vt:lpstr>Arial Nova Light</vt:lpstr>
      <vt:lpstr>Ubuntu</vt:lpstr>
      <vt:lpstr>Wingdings 2</vt:lpstr>
      <vt:lpstr>SlateVTI</vt:lpstr>
      <vt:lpstr> Beverly Unegbu,  Edgar Pineda,   Foluke Arogundade,   Wahaj Siddiqui  Frank Anderson</vt:lpstr>
      <vt:lpstr>Raffle Project</vt:lpstr>
      <vt:lpstr>Raffle Project</vt:lpstr>
      <vt:lpstr>Java (16.0.1)</vt:lpstr>
      <vt:lpstr>ITIL -4 Continuous Improvement</vt:lpstr>
      <vt:lpstr>SQL(Lite)</vt:lpstr>
      <vt:lpstr>Any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Beverly Unegbu, Edgar Pineda,   Foluke Arogundade,  Wahaj Siddiqui  Frank Anderson</dc:title>
  <dc:creator>Frank Anderson</dc:creator>
  <cp:lastModifiedBy>Frank Anderson</cp:lastModifiedBy>
  <cp:revision>39</cp:revision>
  <dcterms:created xsi:type="dcterms:W3CDTF">2021-06-05T20:12:04Z</dcterms:created>
  <dcterms:modified xsi:type="dcterms:W3CDTF">2021-06-07T15:48:29Z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